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56"/>
    <a:srgbClr val="007698"/>
    <a:srgbClr val="666666"/>
    <a:srgbClr val="0095D3"/>
    <a:srgbClr val="000000"/>
    <a:srgbClr val="021A32"/>
    <a:srgbClr val="0097D9"/>
    <a:srgbClr val="FF9100"/>
    <a:srgbClr val="CCCCCC"/>
    <a:srgbClr val="E6E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0" autoAdjust="0"/>
    <p:restoredTop sz="94893" autoAdjust="0"/>
  </p:normalViewPr>
  <p:slideViewPr>
    <p:cSldViewPr snapToGrid="0">
      <p:cViewPr varScale="1">
        <p:scale>
          <a:sx n="80" d="100"/>
          <a:sy n="80" d="100"/>
        </p:scale>
        <p:origin x="920" y="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78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968" y="1928"/>
      </p:cViewPr>
      <p:guideLst/>
    </p:cSldViewPr>
  </p:notes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4E59C819569549AB97D129F7F8E92B" ma:contentTypeVersion="15" ma:contentTypeDescription="Create a new document." ma:contentTypeScope="" ma:versionID="777b815f1667903269e806ccb4513cf1">
  <xsd:schema xmlns:xsd="http://www.w3.org/2001/XMLSchema" xmlns:xs="http://www.w3.org/2001/XMLSchema" xmlns:p="http://schemas.microsoft.com/office/2006/metadata/properties" xmlns:ns2="281ff43f-4304-43db-bf59-f8ecc5cf5298" xmlns:ns3="0a0c9634-5cb1-455d-87ec-c80023f97425" xmlns:ns4="872877ae-a410-445f-835b-653367d2e530" targetNamespace="http://schemas.microsoft.com/office/2006/metadata/properties" ma:root="true" ma:fieldsID="91c3f68a0dd727d9b1b5c44889eefc4d" ns2:_="" ns3:_="" ns4:_="">
    <xsd:import namespace="281ff43f-4304-43db-bf59-f8ecc5cf5298"/>
    <xsd:import namespace="0a0c9634-5cb1-455d-87ec-c80023f97425"/>
    <xsd:import namespace="872877ae-a410-445f-835b-653367d2e5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1ff43f-4304-43db-bf59-f8ecc5cf52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a81d85d-ab9f-43c9-b467-086d0af365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0c9634-5cb1-455d-87ec-c80023f9742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2877ae-a410-445f-835b-653367d2e53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298a0dad-2a2e-419e-bf4e-64991d71267a}" ma:internalName="TaxCatchAll" ma:showField="CatchAllData" ma:web="0a0c9634-5cb1-455d-87ec-c80023f974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a0c9634-5cb1-455d-87ec-c80023f97425">
      <UserInfo>
        <DisplayName>Larson, Alyssa</DisplayName>
        <AccountId>4609</AccountId>
        <AccountType/>
      </UserInfo>
      <UserInfo>
        <DisplayName>Armato, Jaimie</DisplayName>
        <AccountId>39335</AccountId>
        <AccountType/>
      </UserInfo>
      <UserInfo>
        <DisplayName>Janowicz, Natalia</DisplayName>
        <AccountId>33316</AccountId>
        <AccountType/>
      </UserInfo>
    </SharedWithUsers>
    <lcf76f155ced4ddcb4097134ff3c332f xmlns="281ff43f-4304-43db-bf59-f8ecc5cf5298">
      <Terms xmlns="http://schemas.microsoft.com/office/infopath/2007/PartnerControls"/>
    </lcf76f155ced4ddcb4097134ff3c332f>
    <TaxCatchAll xmlns="872877ae-a410-445f-835b-653367d2e53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EF2DED-1723-4990-9C9E-9F49CF0B4D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1ff43f-4304-43db-bf59-f8ecc5cf5298"/>
    <ds:schemaRef ds:uri="0a0c9634-5cb1-455d-87ec-c80023f97425"/>
    <ds:schemaRef ds:uri="872877ae-a410-445f-835b-653367d2e5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F0252B-B6E9-4221-B01E-0247E154DC26}">
  <ds:schemaRefs>
    <ds:schemaRef ds:uri="872877ae-a410-445f-835b-653367d2e530"/>
    <ds:schemaRef ds:uri="http://schemas.microsoft.com/office/infopath/2007/PartnerControls"/>
    <ds:schemaRef ds:uri="0a0c9634-5cb1-455d-87ec-c80023f97425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81ff43f-4304-43db-bf59-f8ecc5cf5298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11117D9-2152-408D-8EA9-A138D84846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2105</TotalTime>
  <Words>822</Words>
  <Application>Microsoft Office PowerPoint</Application>
  <PresentationFormat>On-screen Show (16:9)</PresentationFormat>
  <Paragraphs>43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.AppleSystemUIFont</vt:lpstr>
      <vt:lpstr>Arial</vt:lpstr>
      <vt:lpstr>Calibri</vt:lpstr>
      <vt:lpstr>Symbol</vt:lpstr>
      <vt:lpstr>System Font Regular</vt:lpstr>
      <vt:lpstr>2018_TEK_PPT_Tmplt_Tagline</vt:lpstr>
      <vt:lpstr>Principes et  gouvernance en matière d’IA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TEKsystems PowerPoint Template 10112019</dc:title>
  <dc:creator>Microsoft Office User</dc:creator>
  <cp:keywords/>
  <cp:lastModifiedBy>Epsilantis-Terry, Nikki</cp:lastModifiedBy>
  <cp:revision>68</cp:revision>
  <cp:lastPrinted>2019-09-27T20:27:38Z</cp:lastPrinted>
  <dcterms:created xsi:type="dcterms:W3CDTF">2018-04-23T16:24:53Z</dcterms:created>
  <dcterms:modified xsi:type="dcterms:W3CDTF">2025-01-07T20:10:44Z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0x010100694E59C819569549AB97D129F7F8E92B</vt:lpwstr>
  </property>
  <property fmtid="{D5CDD505-2E9C-101B-9397-08002B2CF9AE}" pid="3" name="TaxKeyword">
    <vt:lpwstr/>
  </property>
  <property fmtid="{D5CDD505-2E9C-101B-9397-08002B2CF9AE}" pid="4" name="TEKRole">
    <vt:lpwstr/>
  </property>
  <property fmtid="{D5CDD505-2E9C-101B-9397-08002B2CF9AE}" pid="5" name="TEKRegion">
    <vt:lpwstr/>
  </property>
  <property fmtid="{D5CDD505-2E9C-101B-9397-08002B2CF9AE}" pid="6" name="TEKCustomer">
    <vt:lpwstr/>
  </property>
  <property fmtid="{D5CDD505-2E9C-101B-9397-08002B2CF9AE}" pid="7" name="TEKDivision">
    <vt:lpwstr/>
  </property>
  <property fmtid="{D5CDD505-2E9C-101B-9397-08002B2CF9AE}" pid="8" name="TEKVertical">
    <vt:lpwstr/>
  </property>
  <property fmtid="{D5CDD505-2E9C-101B-9397-08002B2CF9AE}" pid="9" name="j414ba7fb6094238b051f9f45f0f1ee5">
    <vt:lpwstr/>
  </property>
  <property fmtid="{D5CDD505-2E9C-101B-9397-08002B2CF9AE}" pid="10" name="MediaServiceImageTags">
    <vt:lpwstr/>
  </property>
</Properties>
</file>